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66" r:id="rId7"/>
    <p:sldId id="257" r:id="rId8"/>
    <p:sldId id="264" r:id="rId9"/>
    <p:sldId id="260" r:id="rId10"/>
    <p:sldId id="262" r:id="rId11"/>
    <p:sldId id="263" r:id="rId1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663EE-4414-4A5C-F41C-D98B3354D9E0}" v="2" dt="2026-06-01T06:56:02.009"/>
    <p1510:client id="{685D48F6-149C-4E6D-A9D4-3308448F25E2}" v="13" dt="2026-06-01T09:50:1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71918" autoAdjust="0"/>
  </p:normalViewPr>
  <p:slideViewPr>
    <p:cSldViewPr>
      <p:cViewPr varScale="1">
        <p:scale>
          <a:sx n="89" d="100"/>
          <a:sy n="89" d="100"/>
        </p:scale>
        <p:origin x="20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002D0-6311-CF40-92AC-CB0A9F2D6B31}" type="datetimeFigureOut">
              <a:rPr lang="nl-NL" smtClean="0"/>
              <a:t>03-06-2026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096C6-0547-0748-8A1E-98DA177CB1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52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40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19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EA4F6-DA95-235B-C2AD-AFB8C206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5196F6-4DC2-8421-8849-B9DC37B70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0EA2A4-C064-60DB-6254-722C4C1F3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i="1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309B76-E9F9-5A0E-2861-5DA6CB901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68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57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17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096C6-0547-0748-8A1E-98DA177CB1D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36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6624" y="2712333"/>
            <a:ext cx="7772400" cy="1470025"/>
          </a:xfrm>
        </p:spPr>
        <p:txBody>
          <a:bodyPr/>
          <a:lstStyle>
            <a:lvl1pPr algn="l">
              <a:defRPr sz="22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6624" y="432872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Ondertitel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476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Datum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2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6826C5-5CE2-492A-A8D7-25D6CE7B7D73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482441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482441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313" y="1412776"/>
            <a:ext cx="4032250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52963" y="1412974"/>
            <a:ext cx="4033837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184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2184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AFE3"/>
        </a:buClr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zinshuistalentenvandetoekomst.nl/het-tentje-in-de-tui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068960"/>
            <a:ext cx="7772400" cy="1470025"/>
          </a:xfrm>
        </p:spPr>
        <p:txBody>
          <a:bodyPr/>
          <a:lstStyle/>
          <a:p>
            <a:r>
              <a:rPr lang="nl-NL" sz="4000" b="1" dirty="0"/>
              <a:t>De kracht van samen dragen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538985"/>
            <a:ext cx="6400800" cy="175260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/>
              <a:t>Anneke Veenstra en Mirjam ter Huizen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5-18 at 17.18.25">
            <a:hlinkClick r:id="" action="ppaction://media"/>
            <a:extLst>
              <a:ext uri="{FF2B5EF4-FFF2-40B4-BE49-F238E27FC236}">
                <a16:creationId xmlns:a16="http://schemas.microsoft.com/office/drawing/2014/main" id="{F30D2AC7-0E11-4EE5-A44C-CF427C0C2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501" y="2121222"/>
            <a:ext cx="7862997" cy="261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09C07-B13E-8FB3-F9D3-66EC7C45A897}"/>
              </a:ext>
            </a:extLst>
          </p:cNvPr>
          <p:cNvSpPr txBox="1"/>
          <p:nvPr/>
        </p:nvSpPr>
        <p:spPr>
          <a:xfrm>
            <a:off x="1169335" y="600470"/>
            <a:ext cx="331838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De </a:t>
            </a:r>
            <a:r>
              <a:rPr lang="en-US" b="1" dirty="0" err="1">
                <a:latin typeface="Arial"/>
                <a:cs typeface="Arial"/>
              </a:rPr>
              <a:t>kracht</a:t>
            </a:r>
            <a:r>
              <a:rPr lang="en-US" b="1" dirty="0">
                <a:latin typeface="Arial"/>
                <a:cs typeface="Arial"/>
              </a:rPr>
              <a:t> van </a:t>
            </a:r>
            <a:r>
              <a:rPr lang="en-US" b="1" dirty="0" err="1">
                <a:latin typeface="Arial"/>
                <a:cs typeface="Arial"/>
              </a:rPr>
              <a:t>samen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dragen</a:t>
            </a:r>
            <a:endParaRPr lang="en-US" b="1">
              <a:latin typeface="Arial"/>
              <a:cs typeface="Arial"/>
            </a:endParaRPr>
          </a:p>
          <a:p>
            <a:r>
              <a:rPr lang="en-US" sz="800" dirty="0" err="1">
                <a:latin typeface="Arial"/>
                <a:cs typeface="Arial"/>
              </a:rPr>
              <a:t>Tekst</a:t>
            </a:r>
            <a:r>
              <a:rPr lang="en-US" sz="800" dirty="0">
                <a:latin typeface="Arial"/>
                <a:cs typeface="Arial"/>
              </a:rPr>
              <a:t>: Anneke Veenstra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493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EF6EE-A116-F45D-FE85-2AEA5F2C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7030A0"/>
                </a:solidFill>
              </a:rPr>
              <a:t>Wie zijn wij </a:t>
            </a:r>
            <a:endParaRPr lang="nl-NL" dirty="0"/>
          </a:p>
        </p:txBody>
      </p:sp>
      <p:pic>
        <p:nvPicPr>
          <p:cNvPr id="4" name="Picture 2" descr="Tipi hout Kleine Bison in een groene tuin, gemaakt van houten planken met een open ingang en een decoratieve top.">
            <a:extLst>
              <a:ext uri="{FF2B5EF4-FFF2-40B4-BE49-F238E27FC236}">
                <a16:creationId xmlns:a16="http://schemas.microsoft.com/office/drawing/2014/main" id="{CD11390D-7D5E-7318-71E9-6F0CC11778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8" y="1340768"/>
            <a:ext cx="7938405" cy="44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1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14921241-DB1A-3D38-9040-F56DDFF0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18488" cy="503238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Waar</a:t>
            </a:r>
            <a:r>
              <a:rPr lang="en-US" dirty="0">
                <a:solidFill>
                  <a:srgbClr val="7030A0"/>
                </a:solidFill>
              </a:rPr>
              <a:t> het </a:t>
            </a:r>
            <a:r>
              <a:rPr lang="en-US" dirty="0" err="1">
                <a:solidFill>
                  <a:srgbClr val="7030A0"/>
                </a:solidFill>
              </a:rPr>
              <a:t>begon</a:t>
            </a:r>
            <a:r>
              <a:rPr lang="en-US" dirty="0">
                <a:solidFill>
                  <a:srgbClr val="7030A0"/>
                </a:solidFill>
              </a:rPr>
              <a:t>……</a:t>
            </a:r>
          </a:p>
        </p:txBody>
      </p:sp>
      <p:pic>
        <p:nvPicPr>
          <p:cNvPr id="2050" name="Picture 2" descr="Mo.online | Mijn verhaal">
            <a:extLst>
              <a:ext uri="{FF2B5EF4-FFF2-40B4-BE49-F238E27FC236}">
                <a16:creationId xmlns:a16="http://schemas.microsoft.com/office/drawing/2014/main" id="{0DFCF118-09E5-E6B7-A437-508FB0FFBC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318" y="1341438"/>
            <a:ext cx="7680476" cy="403225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1E45-DEE6-9BBC-450A-4404A4B1E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.online | Mijn verhaal">
            <a:extLst>
              <a:ext uri="{FF2B5EF4-FFF2-40B4-BE49-F238E27FC236}">
                <a16:creationId xmlns:a16="http://schemas.microsoft.com/office/drawing/2014/main" id="{9FF756CB-8BB8-23B0-532C-5A7255999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318" y="1341438"/>
            <a:ext cx="7680476" cy="4032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CFB08FC-1DD3-D653-1815-FB7DC8A5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Het verhaal van…..</a:t>
            </a:r>
          </a:p>
        </p:txBody>
      </p:sp>
    </p:spTree>
    <p:extLst>
      <p:ext uri="{BB962C8B-B14F-4D97-AF65-F5344CB8AC3E}">
        <p14:creationId xmlns:p14="http://schemas.microsoft.com/office/powerpoint/2010/main" val="424768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42CDB-A147-2A34-2D22-9968ACBB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Uitwisseling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ECB7E-D103-95D8-9F93-7A764484C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3 tallen – wat herken je in de verhalen, waar ga je op aan, aan welk kind/jongere/gezin doet het je denken wanneer het gaat over dit gevoel van geraaktheid? En welk gevoel komt dan naar voren? </a:t>
            </a:r>
          </a:p>
        </p:txBody>
      </p:sp>
    </p:spTree>
    <p:extLst>
      <p:ext uri="{BB962C8B-B14F-4D97-AF65-F5344CB8AC3E}">
        <p14:creationId xmlns:p14="http://schemas.microsoft.com/office/powerpoint/2010/main" val="113603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25CC7-65CB-FCCD-D3C5-E4629844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Positief afsluiten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A326CF-B7AD-2A97-712B-10E218EC4C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3604"/>
            <a:ext cx="4823869" cy="58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hoeften: wat is dat? Wat zijn behoeften? Soorten?">
            <a:extLst>
              <a:ext uri="{FF2B5EF4-FFF2-40B4-BE49-F238E27FC236}">
                <a16:creationId xmlns:a16="http://schemas.microsoft.com/office/drawing/2014/main" id="{C2B54A9A-9D5F-9822-0512-8D285F65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7517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3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A1401-883B-B4AA-A6C1-737CC439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u="sng" dirty="0">
                <a:solidFill>
                  <a:srgbClr val="7030A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https://gezinshuistalentenvandetoekomst.nl/het-tentje-in-de-tuin/</a:t>
            </a:r>
            <a:br>
              <a:rPr lang="nl-NL" sz="2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3074" name="Picture 2" descr="Tipi hout Kleine Bison in een groene tuin, gemaakt van houten planken met een open ingang en een decoratieve top.">
            <a:extLst>
              <a:ext uri="{FF2B5EF4-FFF2-40B4-BE49-F238E27FC236}">
                <a16:creationId xmlns:a16="http://schemas.microsoft.com/office/drawing/2014/main" id="{A69F53E4-D097-5897-52A5-673D656327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1" y="1340768"/>
            <a:ext cx="8450637" cy="47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6895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080B757FF241439C047931BC92F0C1" ma:contentTypeVersion="15" ma:contentTypeDescription="Een nieuw document maken." ma:contentTypeScope="" ma:versionID="949ce31d0028b1e10b0f191c1c04819f">
  <xsd:schema xmlns:xsd="http://www.w3.org/2001/XMLSchema" xmlns:xs="http://www.w3.org/2001/XMLSchema" xmlns:p="http://schemas.microsoft.com/office/2006/metadata/properties" xmlns:ns2="5925ace0-e4cf-439b-bb1f-54fa970433eb" xmlns:ns3="77b2b811-f617-40aa-b926-6744fc0c5764" targetNamespace="http://schemas.microsoft.com/office/2006/metadata/properties" ma:root="true" ma:fieldsID="35aa19d5b8e6b2226c64f8139a04b9e0" ns2:_="" ns3:_="">
    <xsd:import namespace="5925ace0-e4cf-439b-bb1f-54fa970433eb"/>
    <xsd:import namespace="77b2b811-f617-40aa-b926-6744fc0c57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5ace0-e4cf-439b-bb1f-54fa970433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bb4a8fa-3796-4639-a164-c1ff9c3da1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2b811-f617-40aa-b926-6744fc0c576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4f6f951-c7f0-4c5e-bb56-22f9bcf307e1}" ma:internalName="TaxCatchAll" ma:showField="CatchAllData" ma:web="77b2b811-f617-40aa-b926-6744fc0c57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25ace0-e4cf-439b-bb1f-54fa970433eb">
      <Terms xmlns="http://schemas.microsoft.com/office/infopath/2007/PartnerControls"/>
    </lcf76f155ced4ddcb4097134ff3c332f>
    <TaxCatchAll xmlns="77b2b811-f617-40aa-b926-6744fc0c576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D05053-E7D3-471A-860E-5F1F00BDAFC6}"/>
</file>

<file path=customXml/itemProps2.xml><?xml version="1.0" encoding="utf-8"?>
<ds:datastoreItem xmlns:ds="http://schemas.openxmlformats.org/officeDocument/2006/customXml" ds:itemID="{84718BC6-7262-4950-8020-7F6C06DF82AB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e26c5a3-1eec-4d86-a6f2-9ef000452c5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9C9D9D-E7F6-4822-A5C5-6967EDC0D3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95</Words>
  <Application>Microsoft Macintosh PowerPoint</Application>
  <PresentationFormat>Diavoorstelling (4:3)</PresentationFormat>
  <Paragraphs>21</Paragraphs>
  <Slides>8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Wingdings</vt:lpstr>
      <vt:lpstr>Standaardontwerp</vt:lpstr>
      <vt:lpstr>De kracht van samen dragen</vt:lpstr>
      <vt:lpstr>PowerPoint-presentatie</vt:lpstr>
      <vt:lpstr>Wie zijn wij </vt:lpstr>
      <vt:lpstr>Waar het begon……</vt:lpstr>
      <vt:lpstr>Het verhaal van…..</vt:lpstr>
      <vt:lpstr>Uitwisseling </vt:lpstr>
      <vt:lpstr>Positief afsluiten </vt:lpstr>
      <vt:lpstr>https://gezinshuistalentenvandetoekomst.nl/het-tentje-in-de-tuin/ </vt:lpstr>
    </vt:vector>
  </TitlesOfParts>
  <Company>Yorneo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hkl</dc:creator>
  <cp:lastModifiedBy>Petra Mast</cp:lastModifiedBy>
  <cp:revision>41</cp:revision>
  <dcterms:created xsi:type="dcterms:W3CDTF">2014-04-29T12:04:15Z</dcterms:created>
  <dcterms:modified xsi:type="dcterms:W3CDTF">2026-06-03T08:45:37Z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0x01010029080B757FF241439C047931BC92F0C1</vt:lpwstr>
  </property>
  <property fmtid="{D5CDD505-2E9C-101B-9397-08002B2CF9AE}" pid="3" name="MediaServiceImageTags">
    <vt:lpwstr/>
  </property>
</Properties>
</file>